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8" r:id="rId6"/>
    <p:sldId id="261" r:id="rId7"/>
    <p:sldId id="269" r:id="rId8"/>
    <p:sldId id="270" r:id="rId9"/>
    <p:sldId id="265" r:id="rId10"/>
    <p:sldId id="271" r:id="rId11"/>
    <p:sldId id="272" r:id="rId12"/>
    <p:sldId id="266" r:id="rId13"/>
    <p:sldId id="273" r:id="rId14"/>
    <p:sldId id="274" r:id="rId15"/>
    <p:sldId id="275" r:id="rId16"/>
    <p:sldId id="276" r:id="rId17"/>
    <p:sldId id="264" r:id="rId18"/>
    <p:sldId id="267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696958-6428-4417-9DB3-B2BFB013E127}" v="16" dt="2025-03-13T03:23:16.9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0B2B-F459-E91F-DF45-BE74BC535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6C51EC-3B29-418F-9EE9-17D8827FBDA3}" type="datetimeFigureOut">
              <a:rPr lang="en-US"/>
              <a:pPr>
                <a:defRPr/>
              </a:pPr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80048-A2FE-3CE2-C0DD-60A7C7AD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480B-DBBC-878D-D6F6-E88F8251F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8CA694-AB8E-4E6E-834D-2CE376B319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7580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151DC-7616-C1A9-34E7-7B9DBE910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496625-B9BE-4988-B898-C74CBCD08A69}" type="datetimeFigureOut">
              <a:rPr lang="en-US"/>
              <a:pPr>
                <a:defRPr/>
              </a:pPr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B1C3B-F467-D83E-5272-F90B06010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C7A31-E3BF-29D7-E485-9C5A6488C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0A626-1BC2-49A9-9F77-CC3D30020E9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116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80FD0-3426-370B-5589-DD69A33E8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1F9C7-3E28-474F-A103-5BAAD6ECD8F1}" type="datetimeFigureOut">
              <a:rPr lang="en-US"/>
              <a:pPr>
                <a:defRPr/>
              </a:pPr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89C8B-B00E-D80F-B9A5-8A9300E5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0C087-CB3D-F62A-2303-B3433CD4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2D3612-A202-4D89-A0C4-346A1927F8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9632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02A8E-50BA-18CE-D940-FBA9F0B0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1BB04-E1BE-4FB2-9103-FF780E6F0A56}" type="datetimeFigureOut">
              <a:rPr lang="en-US"/>
              <a:pPr>
                <a:defRPr/>
              </a:pPr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37147-F83B-4687-9B1B-8D4E07AE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6F2C3-8CEE-B8A2-609C-095C11D2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DFC010-4903-4425-8B1F-4940664B5D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9578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D5E1F-68A2-84E3-58FE-4201376B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9B57A-4395-4AAB-B0EE-46D5AF99D510}" type="datetimeFigureOut">
              <a:rPr lang="en-US"/>
              <a:pPr>
                <a:defRPr/>
              </a:pPr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F4509-7306-D654-41FD-9802D8B67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30AEE-9498-FD98-13EB-99AE9A636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727864-9951-4BD7-B600-D8ED588D95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9228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EAA1A1-FAD3-2A8B-0BD9-2251ABD3D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60C302-774D-4066-AB96-60AFE374B21B}" type="datetimeFigureOut">
              <a:rPr lang="en-US"/>
              <a:pPr>
                <a:defRPr/>
              </a:pPr>
              <a:t>3/13/2025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2EC7BFE-A8A6-CCF9-8786-F14C91F8E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6AB98BB-5088-4A78-BCE2-78B8AB48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8B1977-8BCD-4CFF-BA51-3CDCD3D1E8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424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C1EF3A2-78A4-009B-5D56-C4714D2E6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8068FB-2884-4481-A65D-2B9A59B62655}" type="datetimeFigureOut">
              <a:rPr lang="en-US"/>
              <a:pPr>
                <a:defRPr/>
              </a:pPr>
              <a:t>3/13/2025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9CF94DC-DA91-9831-69D1-070600CF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3D8DFC8-FB98-A22C-1B60-85D97887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1A74CD-2639-4A95-95B2-9DFD270963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677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537F152-EC21-6728-E23F-212AE4011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818D6-6D70-49EE-BDD3-9A78E6E6A646}" type="datetimeFigureOut">
              <a:rPr lang="en-US"/>
              <a:pPr>
                <a:defRPr/>
              </a:pPr>
              <a:t>3/13/2025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23F1E95-F8E0-8348-E7C9-CF5ED509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BF1B78-E358-2DDD-3703-FB740E1E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0A7D33-9AFC-449D-960C-C6572F88C4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87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F68F131-BE11-97DE-9C23-627EF8BED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C967A-2208-4DBC-A09C-B46FE1A71A79}" type="datetimeFigureOut">
              <a:rPr lang="en-US"/>
              <a:pPr>
                <a:defRPr/>
              </a:pPr>
              <a:t>3/13/2025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4FFE79-A8F0-A735-8F82-0797B4EDF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1FD2971-A0DB-E86B-E3E1-68835221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A68646-14F9-4CB9-8A26-DF1DBA8921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776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AA3E793-992A-0820-0E81-CE72D0CFB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C30B6-E452-4DF9-B9D8-2DD51599658F}" type="datetimeFigureOut">
              <a:rPr lang="en-US"/>
              <a:pPr>
                <a:defRPr/>
              </a:pPr>
              <a:t>3/13/2025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1422C5A-1762-F1A1-3E39-80E7A9B7E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72EEBC1-C3F6-8D1B-35F0-829C27D86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99F60C-E34D-4E7E-B006-8A1B9BA0B7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94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5C30C3A-A1F7-4E9C-A991-91661E604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0316BE-8A3C-4E2B-A424-974DDCA9FA05}" type="datetimeFigureOut">
              <a:rPr lang="en-US"/>
              <a:pPr>
                <a:defRPr/>
              </a:pPr>
              <a:t>3/13/2025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B13770A-8656-43E6-E11E-AA4F1BCEA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29FE385-1961-2F20-6671-7138A80D7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BB5853-ED77-4618-B12D-C14597A879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812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282D213-DF83-7DE6-4EB6-6A265F52D5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3A43E5F-B9AF-51D8-B278-018FB8640D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5738E-760D-91FA-402E-16965E81F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260A476-5D75-49C5-BA6C-72F7850686E1}" type="datetimeFigureOut">
              <a:rPr lang="en-US"/>
              <a:pPr>
                <a:defRPr/>
              </a:pPr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7233C-225A-6B09-2631-A774DE28E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9E5CD-3CBB-DD1F-F971-0E37A2E41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DA4B664F-2F1D-4037-9E13-C631E5F043B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facebook.com/docs/graph-ap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>
            <a:extLst>
              <a:ext uri="{FF2B5EF4-FFF2-40B4-BE49-F238E27FC236}">
                <a16:creationId xmlns:a16="http://schemas.microsoft.com/office/drawing/2014/main" id="{DEFAE135-198F-E5F2-488C-56187F133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23320"/>
            <a:ext cx="7772400" cy="722361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 Prediction From Social Media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1" name="Subtitle 2">
            <a:extLst>
              <a:ext uri="{FF2B5EF4-FFF2-40B4-BE49-F238E27FC236}">
                <a16:creationId xmlns:a16="http://schemas.microsoft.com/office/drawing/2014/main" id="{3D629677-C638-EEAC-4EB4-2150F66F3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64904"/>
            <a:ext cx="6400800" cy="2507159"/>
          </a:xfrm>
        </p:spPr>
        <p:txBody>
          <a:bodyPr/>
          <a:lstStyle/>
          <a:p>
            <a:pPr algn="just" eaLnBrk="1" hangingPunct="1"/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                : Madhumitha B</a:t>
            </a:r>
          </a:p>
          <a:p>
            <a:pPr algn="just" eaLnBrk="1" hangingPunct="1"/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 / Roll no     : 113222072055/48</a:t>
            </a:r>
          </a:p>
          <a:p>
            <a:pPr algn="just" eaLnBrk="1" hangingPunct="1"/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Sub/ Subcode    : AAI/ 21AD307T</a:t>
            </a:r>
          </a:p>
          <a:p>
            <a:pPr algn="just" eaLnBrk="1" hangingPunct="1"/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Assignment       :2</a:t>
            </a:r>
          </a:p>
        </p:txBody>
      </p:sp>
      <p:pic>
        <p:nvPicPr>
          <p:cNvPr id="2052" name="Picture 5">
            <a:extLst>
              <a:ext uri="{FF2B5EF4-FFF2-40B4-BE49-F238E27FC236}">
                <a16:creationId xmlns:a16="http://schemas.microsoft.com/office/drawing/2014/main" id="{38D9E53B-9735-7D0E-4E57-14AED3ED6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7188"/>
            <a:ext cx="2000250" cy="134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87A0A6-3ECD-0573-8E56-42DC8C746757}"/>
              </a:ext>
            </a:extLst>
          </p:cNvPr>
          <p:cNvGraphicFramePr>
            <a:graphicFrameLocks noGrp="1"/>
          </p:cNvGraphicFramePr>
          <p:nvPr/>
        </p:nvGraphicFramePr>
        <p:xfrm>
          <a:off x="428625" y="5357813"/>
          <a:ext cx="8286750" cy="1085850"/>
        </p:xfrm>
        <a:graphic>
          <a:graphicData uri="http://schemas.openxmlformats.org/drawingml/2006/table">
            <a:tbl>
              <a:tblPr/>
              <a:tblGrid>
                <a:gridCol w="1290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3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0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6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32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92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Times New Roman"/>
                        </a:rPr>
                        <a:t>Objective / Scope (2) 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981" marR="63981" marT="32417" marB="32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Times New Roman"/>
                        </a:rPr>
                        <a:t>Plan of Execution (2) 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981" marR="63981" marT="32417" marB="32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Times New Roman"/>
                        </a:rPr>
                        <a:t>Implementation (2) 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981" marR="63981" marT="32417" marB="32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Times New Roman"/>
                        </a:rPr>
                        <a:t>Presentation (2) 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981" marR="63981" marT="32417" marB="32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Times New Roman"/>
                        </a:rPr>
                        <a:t>Insight on project area (2) 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981" marR="63981" marT="32417" marB="32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Times New Roman"/>
                        </a:rPr>
                        <a:t>Total (10) 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981" marR="63981" marT="32417" marB="3241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5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3981" marR="63981" marT="32417" marB="3241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3981" marR="63981" marT="32417" marB="3241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3981" marR="63981" marT="32417" marB="3241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3981" marR="63981" marT="32417" marB="3241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3981" marR="63981" marT="32417" marB="3241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3981" marR="63981" marT="32417" marB="3241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FDB09-344F-A83D-8F5B-7CBBD2186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2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A51005-37FA-2B54-6EAB-C15B49066440}"/>
              </a:ext>
            </a:extLst>
          </p:cNvPr>
          <p:cNvSpPr/>
          <p:nvPr/>
        </p:nvSpPr>
        <p:spPr>
          <a:xfrm>
            <a:off x="611560" y="1052736"/>
            <a:ext cx="7992888" cy="532859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00F8D-2D81-7AAA-41F8-9CD393445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60" y="1286439"/>
            <a:ext cx="7632848" cy="486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6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E4FC-DA6B-6BFC-15BC-820AB0C4C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1 Output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02654A-4781-C7E4-5BD2-1DB87602C154}"/>
              </a:ext>
            </a:extLst>
          </p:cNvPr>
          <p:cNvSpPr/>
          <p:nvPr/>
        </p:nvSpPr>
        <p:spPr>
          <a:xfrm>
            <a:off x="683568" y="980728"/>
            <a:ext cx="8003232" cy="5400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2F68-D895-DB64-FFB6-331434E39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53122"/>
            <a:ext cx="7560840" cy="48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88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1BAD620A-A273-406C-9436-9F6DB93C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/>
          <a:lstStyle/>
          <a:p>
            <a:pPr eaLnBrk="1" hangingPunct="1"/>
            <a:r>
              <a:rPr lang="en-US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3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20C72B45-157C-F103-1180-BDE709F5F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3: Prediction and Visualization</a:t>
            </a:r>
          </a:p>
          <a:p>
            <a:pPr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module focuses on applying the trained model to predict the success of upcoming events and visualizing results.</a:t>
            </a:r>
          </a:p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Real-time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the trained model in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or Django-based web application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real-time event prediction.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users to input event details and receive success predictions based on trained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scoring system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a scale of 0-100) to indicate the likelihood of event success.</a:t>
            </a:r>
          </a:p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Data Visualization &amp; 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dashboard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BI, Tableau, or Python libraries (Matplotlib, Seaborn,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present: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success probability.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Engagement trends over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behavior insights.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similar past events.</a:t>
            </a: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878B7-07E7-07F1-3088-50CD5D433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3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030995-11DA-E95C-E04D-70B5DE036437}"/>
              </a:ext>
            </a:extLst>
          </p:cNvPr>
          <p:cNvSpPr/>
          <p:nvPr/>
        </p:nvSpPr>
        <p:spPr>
          <a:xfrm>
            <a:off x="683568" y="1124744"/>
            <a:ext cx="7704856" cy="50405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12944-0565-2EA8-5E4B-4777F238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52776"/>
            <a:ext cx="7272808" cy="458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09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75849-555E-BF62-B884-459655E60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3 Output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B486F8-2359-04B6-1343-E0C8BCA2D065}"/>
              </a:ext>
            </a:extLst>
          </p:cNvPr>
          <p:cNvSpPr/>
          <p:nvPr/>
        </p:nvSpPr>
        <p:spPr>
          <a:xfrm>
            <a:off x="683568" y="1196752"/>
            <a:ext cx="7776864" cy="504056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D389D-4D97-835E-75D4-870377886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92" y="1484785"/>
            <a:ext cx="740201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86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D1D6A-F04D-FAEE-054C-0F054550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3 Output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A32C2F-BB24-5579-D170-AFE10F916903}"/>
              </a:ext>
            </a:extLst>
          </p:cNvPr>
          <p:cNvSpPr/>
          <p:nvPr/>
        </p:nvSpPr>
        <p:spPr>
          <a:xfrm>
            <a:off x="899592" y="1052736"/>
            <a:ext cx="7488832" cy="52565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C56F7-9CEE-7D5C-2672-9FF0D6385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85" y="1249620"/>
            <a:ext cx="7015415" cy="486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19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839E-BAF3-1516-6E7F-1E25A2E22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3 Output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F46509-52F8-0DC8-F308-FC63DE6A74E7}"/>
              </a:ext>
            </a:extLst>
          </p:cNvPr>
          <p:cNvSpPr/>
          <p:nvPr/>
        </p:nvSpPr>
        <p:spPr>
          <a:xfrm>
            <a:off x="683568" y="908720"/>
            <a:ext cx="7776864" cy="54726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CF517-3E5D-5B8E-3A16-4799E8FD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96" y="1249164"/>
            <a:ext cx="7330008" cy="486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26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50FC9BF8-2439-367C-1248-731E48CA0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/>
          <a:p>
            <a:pPr eaLnBrk="1" hangingPunct="1"/>
            <a:r>
              <a:rPr lang="en-US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93F5367B-8B77-7931-9644-70F10E894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Event Prediction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presents a data-driven approach to forecasting event success using machine learning techniques.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leveraging historical event data, user interactions, and engagement metrics, the predictive model provides valuable insights for event organizers, marketers, and businesses.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a structured methodology—ranging from data collection and preprocessing to model training and evaluation—the project effectively identifies key factors that contribute to event popularity.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implementation of machine learning models, such as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Regression, Decision Trees, Random Forest, and Neural Networks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ensures accurate predictions, allowing event planners to make informed decisions. Additionally, the integration of real-time prediction capabilities enhances usability, making the model practical for real-world applications.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not only helps in optimizing event management strategies but also paves the way for advanced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recommendations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social media engagement. By identifying trends in user behavior, it can aid in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targeted marketing campaigns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better audience reach and higher participation rates.</a:t>
            </a: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D4EB076E-CCCB-1F54-040B-C41A02134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pPr eaLnBrk="1" hangingPunct="1"/>
            <a:r>
              <a:rPr lang="en-US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D301C71B-601C-ECDE-9525-0DEBFBF6AA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9552" y="1131665"/>
            <a:ext cx="7992888" cy="546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Facebook Graph API Documentation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Official documentation on accessing Facebook event data.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https://developers.facebook.com/docs/graph-api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Algorithms for Event Prediction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Research papers and case studies on predictive analytics.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Smith, J., &amp; Doe, A. (2022).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Predicting Event Success Using Machine Learning Models.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Journal of Data Science.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Event Popularity Prediction using Social Media Analytics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A study on event success factors.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Brown, T., &amp; Lee, K. (2021).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Analyzing User Engagement to Forecast Event Attendance.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IEEE Transactions on Social Computing.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Techniques in Machine Learning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Importance of cleaning and transforming datasets.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Han, J., Kamber, M., &amp; Pei, J. (2011).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Mining: Concepts and Techniques (3rd ed.).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Elsevier.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 for Social Media Predictions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Best practices for selecting relevant features.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James, G., Witten, D., Hastie, T., &amp;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Tibshirani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R. (2013).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Introduction to Statistical Learning.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Springer.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ADB9AD18-16DE-400B-CE6E-0C946B4B2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Details</a:t>
            </a:r>
          </a:p>
        </p:txBody>
      </p:sp>
      <p:sp>
        <p:nvSpPr>
          <p:cNvPr id="3075" name="Content Placeholder 2">
            <a:extLst>
              <a:ext uri="{FF2B5EF4-FFF2-40B4-BE49-F238E27FC236}">
                <a16:creationId xmlns:a16="http://schemas.microsoft.com/office/drawing/2014/main" id="{A0F96836-6953-00DE-EB7A-81438798F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&amp; Scope</a:t>
            </a:r>
          </a:p>
          <a:p>
            <a:pPr eaLnBrk="1" hangingPunct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eaLnBrk="1" hangingPunct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of Execution </a:t>
            </a:r>
          </a:p>
          <a:p>
            <a:pPr eaLnBrk="1" hangingPunct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1</a:t>
            </a:r>
          </a:p>
          <a:p>
            <a:pPr eaLnBrk="1" hangingPunct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2</a:t>
            </a:r>
          </a:p>
          <a:p>
            <a:pPr eaLnBrk="1" hangingPunct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3</a:t>
            </a:r>
          </a:p>
          <a:p>
            <a:pPr eaLnBrk="1" hangingPunct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eaLnBrk="1" hangingPunct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74AC97E0-7EFA-AF68-3395-7429E86A0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/>
          <a:lstStyle/>
          <a:p>
            <a:pPr eaLnBrk="1" hangingPunct="1"/>
            <a:r>
              <a:rPr lang="en-US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&amp; Scope 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1587E0A4-93F6-4B52-DDC1-E82353D09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2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Event Prediction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aims to leverage machine learning techniques to analyze past event data and predict the success of future events.</a:t>
            </a:r>
          </a:p>
          <a:p>
            <a:pPr eaLnBrk="1" hangingPunct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project will help event organizers, marketers, and social media analysts optimize event reach and engagement by forecasting attendance, interactions, and user engagement.</a:t>
            </a:r>
          </a:p>
          <a:p>
            <a:pPr eaLnBrk="1" hangingPunct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scope includes data collection, preprocessing, feature engineering, model development, and evaluation to provide actionable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predictive model that can forecast event popularity and user participation based on historical Facebook event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key factors influencing event success, such as event type, location, time, and user demographics.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assist event planners in making data-driven decisions for improving event engagement and outreach.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enhance marketing strategies by predicting the likelihood of an event going viral.</a:t>
            </a:r>
          </a:p>
          <a:p>
            <a:pPr eaLnBrk="1" hangingPunct="1"/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AA7BE005-693A-DC0A-0E4A-A7ECF6E06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DE0236AB-A1AC-F853-1EF1-2EE19975F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event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detetction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eaLnBrk="1" hangingPunct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events play a crucial role in organizing social, professional, and promotional activities. </a:t>
            </a:r>
          </a:p>
          <a:p>
            <a:pPr eaLnBrk="1" hangingPunct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predicting their success remains a challenge due to dynamic user engagement, external influences, and varied event attributes. </a:t>
            </a:r>
          </a:p>
          <a:p>
            <a:pPr eaLnBrk="1" hangingPunct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event planning methods lack data-driven insights, leading to uncertainty in attendance and engagement levels.</a:t>
            </a:r>
          </a:p>
          <a:p>
            <a:pPr eaLnBrk="1" hangingPunct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project seeks to develop a machine learning-based model that can predict event popularity based on historical event data, improving decision-making for event organizers.</a:t>
            </a:r>
          </a:p>
          <a:p>
            <a:pPr eaLnBrk="1" hangingPunct="1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have divided my module into 3 : Module 1, 2,3.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3C8117FF-02D5-952F-D3B9-0658A335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75" y="622741"/>
            <a:ext cx="8229600" cy="850106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of Execution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46FD4D8-BE44-A34A-1A4B-9C9745D93C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2775" y="1716778"/>
            <a:ext cx="822960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Gather Facebook event data, including event details, user engagement, and historical attendance.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Clean and preprocess the dataset, handling missing values and outliers.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Identify key features like event type, duration, location, user interactions, and invitations.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Implement machine learning algorithms (Logistic Regression, Decision Trees, Random Forest, or Neural Networks) for event prediction.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&amp; Optimization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Assess model performance using accuracy metrics (Precision, Recall, F1-score) and optimize results.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Integrate the trained model into a web-based or mobile application for real-time predictions.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F3FCA82A-21EF-0542-4538-EABA1D9C4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/>
          <a:p>
            <a:pPr eaLnBrk="1" hangingPunct="1"/>
            <a:r>
              <a:rPr lang="en-US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1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2FC0FAE3-8AF1-7AF7-61EC-B0B3D359D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544616"/>
          </a:xfrm>
        </p:spPr>
        <p:txBody>
          <a:bodyPr/>
          <a:lstStyle/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1: Data Collection and Preprocessing</a:t>
            </a:r>
          </a:p>
          <a:p>
            <a:pPr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module involves gathering and preparing event data for analysis. The key steps include:</a:t>
            </a:r>
          </a:p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Data Collection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event data from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Graph API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(if access is available) or use publicly available datasets like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Event Dataset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 relevant attributes such as: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Details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Event name, category, date, and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Interactions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Number of interested, going, and invited users.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Engagement Metrics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Likes, shares, and comments.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Organizer Details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Popularity and previous event records.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Factors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Location, weather, day of the week.</a:t>
            </a:r>
          </a:p>
          <a:p>
            <a:pPr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Data Cleaning &amp; Preprocessing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Data: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Fill missing values using statistical imputation techniques or remove incomplete records.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 categorical features (e.g., event categories) into numerical values using encoding techniques.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Normalize data to ensure uniformity, especially for numerical attributes like event duration and engagement rates.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3E8C-9536-B070-F709-837A8CD8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/>
          <a:p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I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38FC32-5C26-9B58-72F8-CE3FEC40AE19}"/>
              </a:ext>
            </a:extLst>
          </p:cNvPr>
          <p:cNvSpPr/>
          <p:nvPr/>
        </p:nvSpPr>
        <p:spPr>
          <a:xfrm>
            <a:off x="457200" y="980728"/>
            <a:ext cx="8147248" cy="554461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31996-67A6-086A-5C6F-99BDC2FB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24" y="1782108"/>
            <a:ext cx="7258000" cy="4608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44C7E3-9C7D-6323-A8CB-F836EE54E562}"/>
              </a:ext>
            </a:extLst>
          </p:cNvPr>
          <p:cNvSpPr txBox="1"/>
          <p:nvPr/>
        </p:nvSpPr>
        <p:spPr>
          <a:xfrm>
            <a:off x="2699792" y="115610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module is Trained and Tested .</a:t>
            </a:r>
          </a:p>
        </p:txBody>
      </p:sp>
    </p:spTree>
    <p:extLst>
      <p:ext uri="{BB962C8B-B14F-4D97-AF65-F5344CB8AC3E}">
        <p14:creationId xmlns:p14="http://schemas.microsoft.com/office/powerpoint/2010/main" val="3291560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91FD-8803-965D-75F8-C0A6F15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en-I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1 output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59CEDB-D19F-1972-5334-59D9CFCEFDA1}"/>
              </a:ext>
            </a:extLst>
          </p:cNvPr>
          <p:cNvSpPr/>
          <p:nvPr/>
        </p:nvSpPr>
        <p:spPr>
          <a:xfrm>
            <a:off x="755576" y="1124744"/>
            <a:ext cx="7560840" cy="511256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0B529-50F3-1FDA-7811-EE71D72F8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257892"/>
            <a:ext cx="7128792" cy="484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50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CFA995C-A7C9-E1A8-46BB-D34D27A9C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/>
          <a:lstStyle/>
          <a:p>
            <a:pPr eaLnBrk="1" hangingPunct="1"/>
            <a:r>
              <a:rPr lang="en-US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2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50A27B6F-ECF1-257F-C09E-53B96175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/>
          <a:lstStyle/>
          <a:p>
            <a:pPr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2: Web Page Development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this module,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web-based interface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developed to allow users to input </a:t>
            </a:r>
          </a:p>
          <a:p>
            <a:pPr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details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andreceive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predictions on event success.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webpage is designed to be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interactive, user-friendly, and visually appealing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interface includes input fields for event attributes such as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name, category, date, time, location, expected audience, and organizer details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submit button allows users to send the entered data to the backend, where the trained machine learning model processes it.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webpage is built using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 CSS, and JavaScript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frontend design, ensuring proper alignment and responsiveness.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backend, powered by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or Django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handles data processing and communicates with the machine learning model to generate predictions.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output is then displayed on the webpage, providing users with insights into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likelihood of event success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historical patterns and engagement trends.</a:t>
            </a:r>
          </a:p>
          <a:p>
            <a:pPr marL="0" indent="0" eaLnBrk="1" hangingPunct="1"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1321</Words>
  <Application>Microsoft Office PowerPoint</Application>
  <PresentationFormat>On-screen Show (4:3)</PresentationFormat>
  <Paragraphs>107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Office Theme</vt:lpstr>
      <vt:lpstr>Event Prediction From Social Media</vt:lpstr>
      <vt:lpstr>Module Details</vt:lpstr>
      <vt:lpstr>Objective &amp; Scope </vt:lpstr>
      <vt:lpstr>Problem Statement</vt:lpstr>
      <vt:lpstr>Plan of Execution</vt:lpstr>
      <vt:lpstr>Module 1</vt:lpstr>
      <vt:lpstr>Module I Implementation</vt:lpstr>
      <vt:lpstr>Module 1 output</vt:lpstr>
      <vt:lpstr>Module 2</vt:lpstr>
      <vt:lpstr>Module 2 Implementation</vt:lpstr>
      <vt:lpstr>Module 1 Output </vt:lpstr>
      <vt:lpstr>Module 3</vt:lpstr>
      <vt:lpstr>Module 3 Implementation</vt:lpstr>
      <vt:lpstr>Module 3 Output</vt:lpstr>
      <vt:lpstr>Module 3 Output</vt:lpstr>
      <vt:lpstr>Module 3 Output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Pandu</dc:creator>
  <cp:lastModifiedBy>Boopathy G</cp:lastModifiedBy>
  <cp:revision>6</cp:revision>
  <dcterms:created xsi:type="dcterms:W3CDTF">2024-07-22T08:58:18Z</dcterms:created>
  <dcterms:modified xsi:type="dcterms:W3CDTF">2025-03-13T03:29:49Z</dcterms:modified>
</cp:coreProperties>
</file>